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19"/>
  </p:notesMasterIdLst>
  <p:sldIdLst>
    <p:sldId id="256" r:id="rId2"/>
    <p:sldId id="257" r:id="rId3"/>
    <p:sldId id="258" r:id="rId4"/>
    <p:sldId id="259" r:id="rId5"/>
    <p:sldId id="261" r:id="rId6"/>
    <p:sldId id="262" r:id="rId7"/>
    <p:sldId id="260" r:id="rId8"/>
    <p:sldId id="272" r:id="rId9"/>
    <p:sldId id="263" r:id="rId10"/>
    <p:sldId id="264" r:id="rId11"/>
    <p:sldId id="265" r:id="rId12"/>
    <p:sldId id="266" r:id="rId13"/>
    <p:sldId id="267" r:id="rId14"/>
    <p:sldId id="268" r:id="rId15"/>
    <p:sldId id="269" r:id="rId16"/>
    <p:sldId id="270"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5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02A8A4-2870-4FA9-A8CC-B70612864C6F}" type="datetimeFigureOut">
              <a:rPr lang="en-CA" smtClean="0"/>
              <a:t>2024-10-23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4C93BD-678F-40B9-9518-80FBF732697A}" type="slidenum">
              <a:rPr lang="en-CA" smtClean="0"/>
              <a:t>‹#›</a:t>
            </a:fld>
            <a:endParaRPr lang="en-CA"/>
          </a:p>
        </p:txBody>
      </p:sp>
    </p:spTree>
    <p:extLst>
      <p:ext uri="{BB962C8B-B14F-4D97-AF65-F5344CB8AC3E}">
        <p14:creationId xmlns:p14="http://schemas.microsoft.com/office/powerpoint/2010/main" val="2499733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flyer/leaflet that would have been distributed to advise the population of their obligation to report for military service. 1917/1918</a:t>
            </a:r>
            <a:endParaRPr lang="en-CA" dirty="0"/>
          </a:p>
        </p:txBody>
      </p:sp>
      <p:sp>
        <p:nvSpPr>
          <p:cNvPr id="4" name="Slide Number Placeholder 3"/>
          <p:cNvSpPr>
            <a:spLocks noGrp="1"/>
          </p:cNvSpPr>
          <p:nvPr>
            <p:ph type="sldNum" sz="quarter" idx="5"/>
          </p:nvPr>
        </p:nvSpPr>
        <p:spPr/>
        <p:txBody>
          <a:bodyPr/>
          <a:lstStyle/>
          <a:p>
            <a:fld id="{234C93BD-678F-40B9-9518-80FBF732697A}" type="slidenum">
              <a:rPr lang="en-CA" smtClean="0"/>
              <a:t>2</a:t>
            </a:fld>
            <a:endParaRPr lang="en-CA"/>
          </a:p>
        </p:txBody>
      </p:sp>
    </p:spTree>
    <p:extLst>
      <p:ext uri="{BB962C8B-B14F-4D97-AF65-F5344CB8AC3E}">
        <p14:creationId xmlns:p14="http://schemas.microsoft.com/office/powerpoint/2010/main" val="2980299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pamphlet from Pickering College, 1916-1917.</a:t>
            </a:r>
            <a:endParaRPr lang="en-CA" dirty="0"/>
          </a:p>
        </p:txBody>
      </p:sp>
      <p:sp>
        <p:nvSpPr>
          <p:cNvPr id="4" name="Slide Number Placeholder 3"/>
          <p:cNvSpPr>
            <a:spLocks noGrp="1"/>
          </p:cNvSpPr>
          <p:nvPr>
            <p:ph type="sldNum" sz="quarter" idx="5"/>
          </p:nvPr>
        </p:nvSpPr>
        <p:spPr/>
        <p:txBody>
          <a:bodyPr/>
          <a:lstStyle/>
          <a:p>
            <a:fld id="{234C93BD-678F-40B9-9518-80FBF732697A}" type="slidenum">
              <a:rPr lang="en-CA" smtClean="0"/>
              <a:t>12</a:t>
            </a:fld>
            <a:endParaRPr lang="en-CA"/>
          </a:p>
        </p:txBody>
      </p:sp>
    </p:spTree>
    <p:extLst>
      <p:ext uri="{BB962C8B-B14F-4D97-AF65-F5344CB8AC3E}">
        <p14:creationId xmlns:p14="http://schemas.microsoft.com/office/powerpoint/2010/main" val="2845032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Photographs of Rogers House interior and exteriors. 1916-1917.</a:t>
            </a:r>
            <a:endParaRPr lang="en-CA" dirty="0"/>
          </a:p>
        </p:txBody>
      </p:sp>
      <p:sp>
        <p:nvSpPr>
          <p:cNvPr id="4" name="Slide Number Placeholder 3"/>
          <p:cNvSpPr>
            <a:spLocks noGrp="1"/>
          </p:cNvSpPr>
          <p:nvPr>
            <p:ph type="sldNum" sz="quarter" idx="5"/>
          </p:nvPr>
        </p:nvSpPr>
        <p:spPr/>
        <p:txBody>
          <a:bodyPr/>
          <a:lstStyle/>
          <a:p>
            <a:fld id="{234C93BD-678F-40B9-9518-80FBF732697A}" type="slidenum">
              <a:rPr lang="en-CA" smtClean="0"/>
              <a:t>13</a:t>
            </a:fld>
            <a:endParaRPr lang="en-CA"/>
          </a:p>
        </p:txBody>
      </p:sp>
    </p:spTree>
    <p:extLst>
      <p:ext uri="{BB962C8B-B14F-4D97-AF65-F5344CB8AC3E}">
        <p14:creationId xmlns:p14="http://schemas.microsoft.com/office/powerpoint/2010/main" val="1607092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Photographs of the Assembly Room. 1916-1917.</a:t>
            </a:r>
            <a:endParaRPr lang="en-CA" dirty="0"/>
          </a:p>
        </p:txBody>
      </p:sp>
      <p:sp>
        <p:nvSpPr>
          <p:cNvPr id="4" name="Slide Number Placeholder 3"/>
          <p:cNvSpPr>
            <a:spLocks noGrp="1"/>
          </p:cNvSpPr>
          <p:nvPr>
            <p:ph type="sldNum" sz="quarter" idx="5"/>
          </p:nvPr>
        </p:nvSpPr>
        <p:spPr/>
        <p:txBody>
          <a:bodyPr/>
          <a:lstStyle/>
          <a:p>
            <a:fld id="{234C93BD-678F-40B9-9518-80FBF732697A}" type="slidenum">
              <a:rPr lang="en-CA" smtClean="0"/>
              <a:t>14</a:t>
            </a:fld>
            <a:endParaRPr lang="en-CA"/>
          </a:p>
        </p:txBody>
      </p:sp>
    </p:spTree>
    <p:extLst>
      <p:ext uri="{BB962C8B-B14F-4D97-AF65-F5344CB8AC3E}">
        <p14:creationId xmlns:p14="http://schemas.microsoft.com/office/powerpoint/2010/main" val="3359846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Photographs of the Reception Hall. 1916-1917.</a:t>
            </a:r>
            <a:endParaRPr lang="en-CA" dirty="0"/>
          </a:p>
        </p:txBody>
      </p:sp>
      <p:sp>
        <p:nvSpPr>
          <p:cNvPr id="4" name="Slide Number Placeholder 3"/>
          <p:cNvSpPr>
            <a:spLocks noGrp="1"/>
          </p:cNvSpPr>
          <p:nvPr>
            <p:ph type="sldNum" sz="quarter" idx="5"/>
          </p:nvPr>
        </p:nvSpPr>
        <p:spPr/>
        <p:txBody>
          <a:bodyPr/>
          <a:lstStyle/>
          <a:p>
            <a:fld id="{234C93BD-678F-40B9-9518-80FBF732697A}" type="slidenum">
              <a:rPr lang="en-CA" smtClean="0"/>
              <a:t>15</a:t>
            </a:fld>
            <a:endParaRPr lang="en-CA"/>
          </a:p>
        </p:txBody>
      </p:sp>
    </p:spTree>
    <p:extLst>
      <p:ext uri="{BB962C8B-B14F-4D97-AF65-F5344CB8AC3E}">
        <p14:creationId xmlns:p14="http://schemas.microsoft.com/office/powerpoint/2010/main" val="311625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Photographs of various classrooms and locations in Rogers House. 1916-1917.</a:t>
            </a:r>
            <a:endParaRPr lang="en-CA" dirty="0"/>
          </a:p>
        </p:txBody>
      </p:sp>
      <p:sp>
        <p:nvSpPr>
          <p:cNvPr id="4" name="Slide Number Placeholder 3"/>
          <p:cNvSpPr>
            <a:spLocks noGrp="1"/>
          </p:cNvSpPr>
          <p:nvPr>
            <p:ph type="sldNum" sz="quarter" idx="5"/>
          </p:nvPr>
        </p:nvSpPr>
        <p:spPr/>
        <p:txBody>
          <a:bodyPr/>
          <a:lstStyle/>
          <a:p>
            <a:fld id="{234C93BD-678F-40B9-9518-80FBF732697A}" type="slidenum">
              <a:rPr lang="en-CA" smtClean="0"/>
              <a:t>16</a:t>
            </a:fld>
            <a:endParaRPr lang="en-CA"/>
          </a:p>
        </p:txBody>
      </p:sp>
    </p:spTree>
    <p:extLst>
      <p:ext uri="{BB962C8B-B14F-4D97-AF65-F5344CB8AC3E}">
        <p14:creationId xmlns:p14="http://schemas.microsoft.com/office/powerpoint/2010/main" val="1411104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Daily school routine schedule and expenses. 1916-1917.</a:t>
            </a:r>
            <a:endParaRPr lang="en-CA" dirty="0"/>
          </a:p>
        </p:txBody>
      </p:sp>
      <p:sp>
        <p:nvSpPr>
          <p:cNvPr id="4" name="Slide Number Placeholder 3"/>
          <p:cNvSpPr>
            <a:spLocks noGrp="1"/>
          </p:cNvSpPr>
          <p:nvPr>
            <p:ph type="sldNum" sz="quarter" idx="5"/>
          </p:nvPr>
        </p:nvSpPr>
        <p:spPr/>
        <p:txBody>
          <a:bodyPr/>
          <a:lstStyle/>
          <a:p>
            <a:fld id="{234C93BD-678F-40B9-9518-80FBF732697A}" type="slidenum">
              <a:rPr lang="en-CA" smtClean="0"/>
              <a:t>17</a:t>
            </a:fld>
            <a:endParaRPr lang="en-CA"/>
          </a:p>
        </p:txBody>
      </p:sp>
    </p:spTree>
    <p:extLst>
      <p:ext uri="{BB962C8B-B14F-4D97-AF65-F5344CB8AC3E}">
        <p14:creationId xmlns:p14="http://schemas.microsoft.com/office/powerpoint/2010/main" val="1356511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Newspaper clippings. Includes the full proclamation of the Military Service Act, and a note about acceptable exemptions from the Act which included farmers or other types of skilled work. 1917.</a:t>
            </a:r>
            <a:endParaRPr lang="en-CA" dirty="0"/>
          </a:p>
        </p:txBody>
      </p:sp>
      <p:sp>
        <p:nvSpPr>
          <p:cNvPr id="4" name="Slide Number Placeholder 3"/>
          <p:cNvSpPr>
            <a:spLocks noGrp="1"/>
          </p:cNvSpPr>
          <p:nvPr>
            <p:ph type="sldNum" sz="quarter" idx="5"/>
          </p:nvPr>
        </p:nvSpPr>
        <p:spPr/>
        <p:txBody>
          <a:bodyPr/>
          <a:lstStyle/>
          <a:p>
            <a:fld id="{234C93BD-678F-40B9-9518-80FBF732697A}" type="slidenum">
              <a:rPr lang="en-CA" smtClean="0"/>
              <a:t>3</a:t>
            </a:fld>
            <a:endParaRPr lang="en-CA"/>
          </a:p>
        </p:txBody>
      </p:sp>
    </p:spTree>
    <p:extLst>
      <p:ext uri="{BB962C8B-B14F-4D97-AF65-F5344CB8AC3E}">
        <p14:creationId xmlns:p14="http://schemas.microsoft.com/office/powerpoint/2010/main" val="2598994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statement from Lobo Meeting of Friends on the war, referencing the Rules of Discipline. 1917.</a:t>
            </a:r>
            <a:endParaRPr lang="en-CA" dirty="0"/>
          </a:p>
        </p:txBody>
      </p:sp>
      <p:sp>
        <p:nvSpPr>
          <p:cNvPr id="4" name="Slide Number Placeholder 3"/>
          <p:cNvSpPr>
            <a:spLocks noGrp="1"/>
          </p:cNvSpPr>
          <p:nvPr>
            <p:ph type="sldNum" sz="quarter" idx="5"/>
          </p:nvPr>
        </p:nvSpPr>
        <p:spPr/>
        <p:txBody>
          <a:bodyPr/>
          <a:lstStyle/>
          <a:p>
            <a:fld id="{234C93BD-678F-40B9-9518-80FBF732697A}" type="slidenum">
              <a:rPr lang="en-CA" smtClean="0"/>
              <a:t>4</a:t>
            </a:fld>
            <a:endParaRPr lang="en-CA"/>
          </a:p>
        </p:txBody>
      </p:sp>
    </p:spTree>
    <p:extLst>
      <p:ext uri="{BB962C8B-B14F-4D97-AF65-F5344CB8AC3E}">
        <p14:creationId xmlns:p14="http://schemas.microsoft.com/office/powerpoint/2010/main" val="3023208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letter to Sir Robert L. Borden, Premier of Canada, from C.A. </a:t>
            </a:r>
            <a:r>
              <a:rPr lang="en-US" dirty="0" err="1"/>
              <a:t>Zavitz</a:t>
            </a:r>
            <a:r>
              <a:rPr lang="en-US" dirty="0"/>
              <a:t>, Clerk of Genesee Yearly Meeting. 1917.</a:t>
            </a:r>
            <a:endParaRPr lang="en-CA" dirty="0"/>
          </a:p>
        </p:txBody>
      </p:sp>
      <p:sp>
        <p:nvSpPr>
          <p:cNvPr id="4" name="Slide Number Placeholder 3"/>
          <p:cNvSpPr>
            <a:spLocks noGrp="1"/>
          </p:cNvSpPr>
          <p:nvPr>
            <p:ph type="sldNum" sz="quarter" idx="5"/>
          </p:nvPr>
        </p:nvSpPr>
        <p:spPr/>
        <p:txBody>
          <a:bodyPr/>
          <a:lstStyle/>
          <a:p>
            <a:fld id="{234C93BD-678F-40B9-9518-80FBF732697A}" type="slidenum">
              <a:rPr lang="en-CA" smtClean="0"/>
              <a:t>5</a:t>
            </a:fld>
            <a:endParaRPr lang="en-CA"/>
          </a:p>
        </p:txBody>
      </p:sp>
    </p:spTree>
    <p:extLst>
      <p:ext uri="{BB962C8B-B14F-4D97-AF65-F5344CB8AC3E}">
        <p14:creationId xmlns:p14="http://schemas.microsoft.com/office/powerpoint/2010/main" val="1476946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response from Sir Robert L. Borden, Premier of Canada, to C.A. </a:t>
            </a:r>
            <a:r>
              <a:rPr lang="en-US" dirty="0" err="1"/>
              <a:t>Zavitz</a:t>
            </a:r>
            <a:r>
              <a:rPr lang="en-US" dirty="0"/>
              <a:t>, Clerk of Genesee Yearly Meeting. 1917.</a:t>
            </a:r>
            <a:endParaRPr lang="en-CA" dirty="0"/>
          </a:p>
          <a:p>
            <a:endParaRPr lang="en-CA" dirty="0"/>
          </a:p>
        </p:txBody>
      </p:sp>
      <p:sp>
        <p:nvSpPr>
          <p:cNvPr id="4" name="Slide Number Placeholder 3"/>
          <p:cNvSpPr>
            <a:spLocks noGrp="1"/>
          </p:cNvSpPr>
          <p:nvPr>
            <p:ph type="sldNum" sz="quarter" idx="5"/>
          </p:nvPr>
        </p:nvSpPr>
        <p:spPr/>
        <p:txBody>
          <a:bodyPr/>
          <a:lstStyle/>
          <a:p>
            <a:fld id="{234C93BD-678F-40B9-9518-80FBF732697A}" type="slidenum">
              <a:rPr lang="en-CA" smtClean="0"/>
              <a:t>6</a:t>
            </a:fld>
            <a:endParaRPr lang="en-CA"/>
          </a:p>
        </p:txBody>
      </p:sp>
    </p:spTree>
    <p:extLst>
      <p:ext uri="{BB962C8B-B14F-4D97-AF65-F5344CB8AC3E}">
        <p14:creationId xmlns:p14="http://schemas.microsoft.com/office/powerpoint/2010/main" val="4126732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letter to Henry Sutton, </a:t>
            </a:r>
            <a:r>
              <a:rPr lang="en-US" dirty="0" err="1"/>
              <a:t>Hartney</a:t>
            </a:r>
            <a:r>
              <a:rPr lang="en-US" dirty="0"/>
              <a:t>, Man. from an unnamed Friend, discussing conscientious objection. 1917.</a:t>
            </a:r>
            <a:endParaRPr lang="en-CA" dirty="0"/>
          </a:p>
        </p:txBody>
      </p:sp>
      <p:sp>
        <p:nvSpPr>
          <p:cNvPr id="4" name="Slide Number Placeholder 3"/>
          <p:cNvSpPr>
            <a:spLocks noGrp="1"/>
          </p:cNvSpPr>
          <p:nvPr>
            <p:ph type="sldNum" sz="quarter" idx="5"/>
          </p:nvPr>
        </p:nvSpPr>
        <p:spPr/>
        <p:txBody>
          <a:bodyPr/>
          <a:lstStyle/>
          <a:p>
            <a:fld id="{234C93BD-678F-40B9-9518-80FBF732697A}" type="slidenum">
              <a:rPr lang="en-CA" smtClean="0"/>
              <a:t>7</a:t>
            </a:fld>
            <a:endParaRPr lang="en-CA"/>
          </a:p>
        </p:txBody>
      </p:sp>
    </p:spTree>
    <p:extLst>
      <p:ext uri="{BB962C8B-B14F-4D97-AF65-F5344CB8AC3E}">
        <p14:creationId xmlns:p14="http://schemas.microsoft.com/office/powerpoint/2010/main" val="2288137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newspaper clipping from The Globe about the loan of Pickering College to the Military Hospitals Commission. 1917.</a:t>
            </a:r>
            <a:endParaRPr lang="en-CA" dirty="0"/>
          </a:p>
        </p:txBody>
      </p:sp>
      <p:sp>
        <p:nvSpPr>
          <p:cNvPr id="4" name="Slide Number Placeholder 3"/>
          <p:cNvSpPr>
            <a:spLocks noGrp="1"/>
          </p:cNvSpPr>
          <p:nvPr>
            <p:ph type="sldNum" sz="quarter" idx="5"/>
          </p:nvPr>
        </p:nvSpPr>
        <p:spPr/>
        <p:txBody>
          <a:bodyPr/>
          <a:lstStyle/>
          <a:p>
            <a:fld id="{234C93BD-678F-40B9-9518-80FBF732697A}" type="slidenum">
              <a:rPr lang="en-CA" smtClean="0"/>
              <a:t>9</a:t>
            </a:fld>
            <a:endParaRPr lang="en-CA"/>
          </a:p>
        </p:txBody>
      </p:sp>
    </p:spTree>
    <p:extLst>
      <p:ext uri="{BB962C8B-B14F-4D97-AF65-F5344CB8AC3E}">
        <p14:creationId xmlns:p14="http://schemas.microsoft.com/office/powerpoint/2010/main" val="1150636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letter from A.S. Rogers to an unnamed Friend/Peace Committee speaking about the changes to Pickering College during the donation. 1917.</a:t>
            </a:r>
            <a:endParaRPr lang="en-CA" dirty="0"/>
          </a:p>
        </p:txBody>
      </p:sp>
      <p:sp>
        <p:nvSpPr>
          <p:cNvPr id="4" name="Slide Number Placeholder 3"/>
          <p:cNvSpPr>
            <a:spLocks noGrp="1"/>
          </p:cNvSpPr>
          <p:nvPr>
            <p:ph type="sldNum" sz="quarter" idx="5"/>
          </p:nvPr>
        </p:nvSpPr>
        <p:spPr/>
        <p:txBody>
          <a:bodyPr/>
          <a:lstStyle/>
          <a:p>
            <a:fld id="{234C93BD-678F-40B9-9518-80FBF732697A}" type="slidenum">
              <a:rPr lang="en-CA" smtClean="0"/>
              <a:t>10</a:t>
            </a:fld>
            <a:endParaRPr lang="en-CA"/>
          </a:p>
        </p:txBody>
      </p:sp>
    </p:spTree>
    <p:extLst>
      <p:ext uri="{BB962C8B-B14F-4D97-AF65-F5344CB8AC3E}">
        <p14:creationId xmlns:p14="http://schemas.microsoft.com/office/powerpoint/2010/main" val="1643268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excerpt from A Hundred Years of Quaker Education in Canada by Arthur G. Dorland. 1942.</a:t>
            </a:r>
            <a:endParaRPr lang="en-CA" dirty="0"/>
          </a:p>
        </p:txBody>
      </p:sp>
      <p:sp>
        <p:nvSpPr>
          <p:cNvPr id="4" name="Slide Number Placeholder 3"/>
          <p:cNvSpPr>
            <a:spLocks noGrp="1"/>
          </p:cNvSpPr>
          <p:nvPr>
            <p:ph type="sldNum" sz="quarter" idx="5"/>
          </p:nvPr>
        </p:nvSpPr>
        <p:spPr/>
        <p:txBody>
          <a:bodyPr/>
          <a:lstStyle/>
          <a:p>
            <a:fld id="{234C93BD-678F-40B9-9518-80FBF732697A}" type="slidenum">
              <a:rPr lang="en-CA" smtClean="0"/>
              <a:t>11</a:t>
            </a:fld>
            <a:endParaRPr lang="en-CA"/>
          </a:p>
        </p:txBody>
      </p:sp>
    </p:spTree>
    <p:extLst>
      <p:ext uri="{BB962C8B-B14F-4D97-AF65-F5344CB8AC3E}">
        <p14:creationId xmlns:p14="http://schemas.microsoft.com/office/powerpoint/2010/main" val="3752911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2107200" y="1096965"/>
            <a:ext cx="7977600" cy="2085696"/>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3216000" y="3945771"/>
            <a:ext cx="5760000" cy="1832730"/>
          </a:xfrm>
        </p:spPr>
        <p:txBody>
          <a:bodyPr>
            <a:normAutofit/>
          </a:bodyPr>
          <a:lstStyle>
            <a:lvl1pPr marL="0" indent="0" algn="ctr">
              <a:lnSpc>
                <a:spcPct val="125000"/>
              </a:lnSpc>
              <a:buNone/>
              <a:defRPr sz="24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D0CA85-BF38-4762-934C-D00F2047C2D1}"/>
              </a:ext>
            </a:extLst>
          </p:cNvPr>
          <p:cNvSpPr>
            <a:spLocks noGrp="1"/>
          </p:cNvSpPr>
          <p:nvPr>
            <p:ph type="dt" sz="half" idx="10"/>
          </p:nvPr>
        </p:nvSpPr>
        <p:spPr/>
        <p:txBody>
          <a:bodyPr/>
          <a:lstStyle/>
          <a:p>
            <a:fld id="{4EC743F4-8769-40B4-85DF-6CB8DE9F66AA}" type="datetimeFigureOut">
              <a:rPr lang="en-US" smtClean="0"/>
              <a:t>10/23/2024</a:t>
            </a:fld>
            <a:endParaRPr lang="en-US"/>
          </a:p>
        </p:txBody>
      </p:sp>
      <p:sp>
        <p:nvSpPr>
          <p:cNvPr id="5" name="Footer Placeholder 4">
            <a:extLst>
              <a:ext uri="{FF2B5EF4-FFF2-40B4-BE49-F238E27FC236}">
                <a16:creationId xmlns:a16="http://schemas.microsoft.com/office/drawing/2014/main" id="{649CA3C9-6579-49D9-A5FD-20231FB4B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B94FE-6287-4D49-B0E5-FE9A9BA75A0C}"/>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7" name="Straight Connector 6">
            <a:extLst>
              <a:ext uri="{FF2B5EF4-FFF2-40B4-BE49-F238E27FC236}">
                <a16:creationId xmlns:a16="http://schemas.microsoft.com/office/drawing/2014/main" id="{AE0C0B2A-3FD1-4235-A16E-0ED1E028A93E}"/>
              </a:ext>
            </a:extLst>
          </p:cNvPr>
          <p:cNvCxnSpPr>
            <a:cxnSpLocks/>
          </p:cNvCxnSpPr>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494E066-0146-46E9-BAF1-C33240ABA294}"/>
              </a:ext>
            </a:extLst>
          </p:cNvPr>
          <p:cNvGrpSpPr/>
          <p:nvPr/>
        </p:nvGrpSpPr>
        <p:grpSpPr>
          <a:xfrm rot="2700000">
            <a:off x="10127693" y="4178240"/>
            <a:ext cx="633413" cy="1862138"/>
            <a:chOff x="5959192" y="333389"/>
            <a:chExt cx="633413" cy="1862138"/>
          </a:xfrm>
        </p:grpSpPr>
        <p:grpSp>
          <p:nvGrpSpPr>
            <p:cNvPr id="9" name="Group 8">
              <a:extLst>
                <a:ext uri="{FF2B5EF4-FFF2-40B4-BE49-F238E27FC236}">
                  <a16:creationId xmlns:a16="http://schemas.microsoft.com/office/drawing/2014/main" id="{B02BD80B-C499-4DAC-9580-575B04F8658F}"/>
                </a:ext>
              </a:extLst>
            </p:cNvPr>
            <p:cNvGrpSpPr/>
            <p:nvPr/>
          </p:nvGrpSpPr>
          <p:grpSpPr>
            <a:xfrm>
              <a:off x="5959192" y="333389"/>
              <a:ext cx="633413" cy="1419225"/>
              <a:chOff x="5959192" y="333389"/>
              <a:chExt cx="633413" cy="1419225"/>
            </a:xfrm>
          </p:grpSpPr>
          <p:sp>
            <p:nvSpPr>
              <p:cNvPr id="11" name="Freeform 68">
                <a:extLst>
                  <a:ext uri="{FF2B5EF4-FFF2-40B4-BE49-F238E27FC236}">
                    <a16:creationId xmlns:a16="http://schemas.microsoft.com/office/drawing/2014/main" id="{CCF069F3-858C-4C67-90C2-46017C3D4CEB}"/>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8A1FFA52-DFA8-4A81-8A85-50BE13257F51}"/>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Line 70">
              <a:extLst>
                <a:ext uri="{FF2B5EF4-FFF2-40B4-BE49-F238E27FC236}">
                  <a16:creationId xmlns:a16="http://schemas.microsoft.com/office/drawing/2014/main" id="{BAEDA471-60CB-4A0C-B9AD-B2B3C51EA2FD}"/>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3400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B6D0-92CA-4910-AE77-E238F4C89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913172-A138-4DD4-A5B1-58BA62507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897B9-E4AD-469B-A60D-9A1A4BD1980A}"/>
              </a:ext>
            </a:extLst>
          </p:cNvPr>
          <p:cNvSpPr>
            <a:spLocks noGrp="1"/>
          </p:cNvSpPr>
          <p:nvPr>
            <p:ph type="dt" sz="half" idx="10"/>
          </p:nvPr>
        </p:nvSpPr>
        <p:spPr/>
        <p:txBody>
          <a:bodyPr/>
          <a:lstStyle/>
          <a:p>
            <a:fld id="{4EC743F4-8769-40B4-85DF-6CB8DE9F66AA}" type="datetimeFigureOut">
              <a:rPr lang="en-US" smtClean="0"/>
              <a:t>10/23/2024</a:t>
            </a:fld>
            <a:endParaRPr lang="en-US"/>
          </a:p>
        </p:txBody>
      </p:sp>
      <p:sp>
        <p:nvSpPr>
          <p:cNvPr id="5" name="Footer Placeholder 4">
            <a:extLst>
              <a:ext uri="{FF2B5EF4-FFF2-40B4-BE49-F238E27FC236}">
                <a16:creationId xmlns:a16="http://schemas.microsoft.com/office/drawing/2014/main" id="{31C5E1B0-48D6-4F99-9955-39958BA96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F49DA-55D4-4E36-AEB9-A0E99E31A87E}"/>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258681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EBC7C-C5C1-4A79-A195-B35701C28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D34A74-3328-469B-ABCA-96F2FE368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E19AB-5637-455E-89C3-B41702C202D4}"/>
              </a:ext>
            </a:extLst>
          </p:cNvPr>
          <p:cNvSpPr>
            <a:spLocks noGrp="1"/>
          </p:cNvSpPr>
          <p:nvPr>
            <p:ph type="dt" sz="half" idx="10"/>
          </p:nvPr>
        </p:nvSpPr>
        <p:spPr/>
        <p:txBody>
          <a:bodyPr/>
          <a:lstStyle/>
          <a:p>
            <a:fld id="{4EC743F4-8769-40B4-85DF-6CB8DE9F66AA}" type="datetimeFigureOut">
              <a:rPr lang="en-US" smtClean="0"/>
              <a:t>10/23/2024</a:t>
            </a:fld>
            <a:endParaRPr lang="en-US"/>
          </a:p>
        </p:txBody>
      </p:sp>
      <p:sp>
        <p:nvSpPr>
          <p:cNvPr id="5" name="Footer Placeholder 4">
            <a:extLst>
              <a:ext uri="{FF2B5EF4-FFF2-40B4-BE49-F238E27FC236}">
                <a16:creationId xmlns:a16="http://schemas.microsoft.com/office/drawing/2014/main" id="{A364F2A3-EBEE-4F42-BAC2-A482F00E6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E1C27-1A43-4B0B-88D0-0C5FE1DBE161}"/>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238654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p>
            <a:fld id="{4EC743F4-8769-40B4-85DF-6CB8DE9F66AA}" type="datetimeFigureOut">
              <a:rPr lang="en-US" smtClean="0"/>
              <a:t>10/23/2024</a:t>
            </a:fld>
            <a:endParaRPr lang="en-US"/>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669266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5267-19A7-4A3D-9658-AD3F78DD35CB}"/>
              </a:ext>
            </a:extLst>
          </p:cNvPr>
          <p:cNvSpPr>
            <a:spLocks noGrp="1"/>
          </p:cNvSpPr>
          <p:nvPr>
            <p:ph type="title"/>
          </p:nvPr>
        </p:nvSpPr>
        <p:spPr>
          <a:xfrm>
            <a:off x="990000" y="2305800"/>
            <a:ext cx="4636800" cy="2246400"/>
          </a:xfrm>
        </p:spPr>
        <p:txBody>
          <a:bodyPr anchor="ctr">
            <a:normAutofit/>
          </a:bodyPr>
          <a:lstStyle>
            <a:lvl1pPr algn="ct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5F17554-5672-499F-BEB9-AB069E6D15F2}"/>
              </a:ext>
            </a:extLst>
          </p:cNvPr>
          <p:cNvSpPr>
            <a:spLocks noGrp="1"/>
          </p:cNvSpPr>
          <p:nvPr>
            <p:ph type="body" idx="1"/>
          </p:nvPr>
        </p:nvSpPr>
        <p:spPr>
          <a:xfrm>
            <a:off x="6565250" y="2305800"/>
            <a:ext cx="4636800" cy="2246400"/>
          </a:xfrm>
        </p:spPr>
        <p:txBody>
          <a:bodyPr anchor="ctr">
            <a:normAutofit/>
          </a:bodyPr>
          <a:lstStyle>
            <a:lvl1pPr marL="0" indent="0" algn="ctr">
              <a:lnSpc>
                <a:spcPct val="125000"/>
              </a:lnSpc>
              <a:buNone/>
              <a:defRPr sz="2400" i="1">
                <a:solidFill>
                  <a:schemeClr val="tx1">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BA3C6-C279-46AA-B4EE-5F861D83D2AC}"/>
              </a:ext>
            </a:extLst>
          </p:cNvPr>
          <p:cNvSpPr>
            <a:spLocks noGrp="1"/>
          </p:cNvSpPr>
          <p:nvPr>
            <p:ph type="dt" sz="half" idx="10"/>
          </p:nvPr>
        </p:nvSpPr>
        <p:spPr/>
        <p:txBody>
          <a:bodyPr/>
          <a:lstStyle/>
          <a:p>
            <a:fld id="{4EC743F4-8769-40B4-85DF-6CB8DE9F66AA}" type="datetimeFigureOut">
              <a:rPr lang="en-US" smtClean="0"/>
              <a:t>10/23/2024</a:t>
            </a:fld>
            <a:endParaRPr lang="en-US" dirty="0"/>
          </a:p>
        </p:txBody>
      </p:sp>
      <p:sp>
        <p:nvSpPr>
          <p:cNvPr id="5" name="Footer Placeholder 4">
            <a:extLst>
              <a:ext uri="{FF2B5EF4-FFF2-40B4-BE49-F238E27FC236}">
                <a16:creationId xmlns:a16="http://schemas.microsoft.com/office/drawing/2014/main" id="{F04C125B-DDB9-4F4E-B9E9-A747E648F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D465E-E86B-42A8-B18A-9046E40D63D6}"/>
              </a:ext>
            </a:extLst>
          </p:cNvPr>
          <p:cNvSpPr>
            <a:spLocks noGrp="1"/>
          </p:cNvSpPr>
          <p:nvPr>
            <p:ph type="sldNum" sz="quarter" idx="12"/>
          </p:nvPr>
        </p:nvSpPr>
        <p:spPr/>
        <p:txBody>
          <a:bodyPr/>
          <a:lstStyle/>
          <a:p>
            <a:fld id="{FF2BD96E-3838-45D2-9031-D3AF67C920A5}" type="slidenum">
              <a:rPr lang="en-US" smtClean="0"/>
              <a:t>‹#›</a:t>
            </a:fld>
            <a:endParaRPr lang="en-US"/>
          </a:p>
        </p:txBody>
      </p:sp>
      <p:sp>
        <p:nvSpPr>
          <p:cNvPr id="7" name="Oval 6">
            <a:extLst>
              <a:ext uri="{FF2B5EF4-FFF2-40B4-BE49-F238E27FC236}">
                <a16:creationId xmlns:a16="http://schemas.microsoft.com/office/drawing/2014/main" id="{6681007E-0E57-40DB-9A98-D04E0A05937B}"/>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a:solidFill>
                <a:schemeClr val="tx1"/>
              </a:solidFill>
            </a:endParaRPr>
          </a:p>
        </p:txBody>
      </p:sp>
      <p:grpSp>
        <p:nvGrpSpPr>
          <p:cNvPr id="8" name="Group 7">
            <a:extLst>
              <a:ext uri="{FF2B5EF4-FFF2-40B4-BE49-F238E27FC236}">
                <a16:creationId xmlns:a16="http://schemas.microsoft.com/office/drawing/2014/main" id="{4C2D7ED2-BAE3-470E-9EFF-F2A49EDD9767}"/>
              </a:ext>
            </a:extLst>
          </p:cNvPr>
          <p:cNvGrpSpPr/>
          <p:nvPr/>
        </p:nvGrpSpPr>
        <p:grpSpPr>
          <a:xfrm rot="10800000">
            <a:off x="1079500" y="952167"/>
            <a:ext cx="641184" cy="1069728"/>
            <a:chOff x="6484111" y="2967038"/>
            <a:chExt cx="641184" cy="1069728"/>
          </a:xfrm>
        </p:grpSpPr>
        <p:grpSp>
          <p:nvGrpSpPr>
            <p:cNvPr id="9" name="Group 8">
              <a:extLst>
                <a:ext uri="{FF2B5EF4-FFF2-40B4-BE49-F238E27FC236}">
                  <a16:creationId xmlns:a16="http://schemas.microsoft.com/office/drawing/2014/main" id="{15B14D1A-9E1B-41C3-96AA-A5C40C4F9B3A}"/>
                </a:ext>
              </a:extLst>
            </p:cNvPr>
            <p:cNvGrpSpPr/>
            <p:nvPr/>
          </p:nvGrpSpPr>
          <p:grpSpPr>
            <a:xfrm>
              <a:off x="6808136" y="2967038"/>
              <a:ext cx="317159" cy="932400"/>
              <a:chOff x="6808136" y="2967038"/>
              <a:chExt cx="317159" cy="932400"/>
            </a:xfrm>
          </p:grpSpPr>
          <p:sp>
            <p:nvSpPr>
              <p:cNvPr id="14" name="Freeform 68">
                <a:extLst>
                  <a:ext uri="{FF2B5EF4-FFF2-40B4-BE49-F238E27FC236}">
                    <a16:creationId xmlns:a16="http://schemas.microsoft.com/office/drawing/2014/main" id="{00EC83EC-04A6-4533-80A5-B1817F1FB35E}"/>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BF61FF24-9074-4265-ACF4-1AEC3621B76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id="{8D31D9FF-672B-4C5E-B4B2-DD86A124413F}"/>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8991EBFD-EBD5-48CE-9178-AF5B6F50D416}"/>
                </a:ext>
              </a:extLst>
            </p:cNvPr>
            <p:cNvGrpSpPr/>
            <p:nvPr/>
          </p:nvGrpSpPr>
          <p:grpSpPr>
            <a:xfrm rot="18900000" flipH="1">
              <a:off x="6484111" y="3104366"/>
              <a:ext cx="317159" cy="932400"/>
              <a:chOff x="6808136" y="2967038"/>
              <a:chExt cx="317159" cy="932400"/>
            </a:xfrm>
          </p:grpSpPr>
          <p:sp>
            <p:nvSpPr>
              <p:cNvPr id="11" name="Freeform 68">
                <a:extLst>
                  <a:ext uri="{FF2B5EF4-FFF2-40B4-BE49-F238E27FC236}">
                    <a16:creationId xmlns:a16="http://schemas.microsoft.com/office/drawing/2014/main" id="{1B45F046-3129-4A30-9402-44BA590CD1B6}"/>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24589F32-BB2E-46B1-BAB5-75EA779C7A25}"/>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id="{0BD46CA5-AE89-4413-AB8D-347179D88133}"/>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7" name="Straight Connector 16">
            <a:extLst>
              <a:ext uri="{FF2B5EF4-FFF2-40B4-BE49-F238E27FC236}">
                <a16:creationId xmlns:a16="http://schemas.microsoft.com/office/drawing/2014/main" id="{4043A360-3214-4DB8-BD85-C6AE48D02D3A}"/>
              </a:ext>
            </a:extLst>
          </p:cNvPr>
          <p:cNvCxnSpPr>
            <a:cxnSpLocks/>
          </p:cNvCxnSpPr>
          <p:nvPr/>
        </p:nvCxnSpPr>
        <p:spPr>
          <a:xfrm rot="16200000" flipH="1">
            <a:off x="5826000" y="342900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134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p>
            <a:fld id="{4EC743F4-8769-40B4-85DF-6CB8DE9F66AA}" type="datetimeFigureOut">
              <a:rPr lang="en-US" smtClean="0"/>
              <a:t>10/23/2024</a:t>
            </a:fld>
            <a:endParaRPr lang="en-US"/>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803761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p>
            <a:fld id="{4EC743F4-8769-40B4-85DF-6CB8DE9F66AA}" type="datetimeFigureOut">
              <a:rPr lang="en-US" smtClean="0"/>
              <a:t>10/23/2024</a:t>
            </a:fld>
            <a:endParaRPr lang="en-US"/>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472667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p>
            <a:fld id="{4EC743F4-8769-40B4-85DF-6CB8DE9F66AA}" type="datetimeFigureOut">
              <a:rPr lang="en-US" smtClean="0"/>
              <a:t>10/23/2024</a:t>
            </a:fld>
            <a:endParaRPr lang="en-US"/>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110647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6A27C-9BDA-43B3-96EA-C145EA7F04DE}"/>
              </a:ext>
            </a:extLst>
          </p:cNvPr>
          <p:cNvSpPr>
            <a:spLocks noGrp="1"/>
          </p:cNvSpPr>
          <p:nvPr>
            <p:ph type="dt" sz="half" idx="10"/>
          </p:nvPr>
        </p:nvSpPr>
        <p:spPr/>
        <p:txBody>
          <a:bodyPr/>
          <a:lstStyle/>
          <a:p>
            <a:fld id="{4EC743F4-8769-40B4-85DF-6CB8DE9F66AA}" type="datetimeFigureOut">
              <a:rPr lang="en-US" smtClean="0"/>
              <a:t>10/23/2024</a:t>
            </a:fld>
            <a:endParaRPr lang="en-US"/>
          </a:p>
        </p:txBody>
      </p:sp>
      <p:sp>
        <p:nvSpPr>
          <p:cNvPr id="3" name="Footer Placeholder 2">
            <a:extLst>
              <a:ext uri="{FF2B5EF4-FFF2-40B4-BE49-F238E27FC236}">
                <a16:creationId xmlns:a16="http://schemas.microsoft.com/office/drawing/2014/main" id="{791FBD5E-AA17-42F1-8615-49F2664DD4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57A2D5-EBE5-43DD-8CF2-8B90801A0DF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911350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51E1-40E1-4ED2-A9E3-6376E774AD27}"/>
              </a:ext>
            </a:extLst>
          </p:cNvPr>
          <p:cNvSpPr>
            <a:spLocks noGrp="1"/>
          </p:cNvSpPr>
          <p:nvPr>
            <p:ph type="title"/>
          </p:nvPr>
        </p:nvSpPr>
        <p:spPr>
          <a:xfrm>
            <a:off x="990001" y="955674"/>
            <a:ext cx="3531600" cy="1384995"/>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BAAE5E-AD83-40D4-8BDB-6B25250247AA}"/>
              </a:ext>
            </a:extLst>
          </p:cNvPr>
          <p:cNvSpPr>
            <a:spLocks noGrp="1"/>
          </p:cNvSpPr>
          <p:nvPr>
            <p:ph idx="1"/>
          </p:nvPr>
        </p:nvSpPr>
        <p:spPr>
          <a:xfrm>
            <a:off x="5444850" y="882651"/>
            <a:ext cx="5760000" cy="48958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D4DF8E2-A28B-4889-AD9E-1D733FEA2E0C}"/>
              </a:ext>
            </a:extLst>
          </p:cNvPr>
          <p:cNvSpPr>
            <a:spLocks noGrp="1"/>
          </p:cNvSpPr>
          <p:nvPr>
            <p:ph type="body" sz="half" idx="2"/>
          </p:nvPr>
        </p:nvSpPr>
        <p:spPr>
          <a:xfrm>
            <a:off x="989401" y="2584759"/>
            <a:ext cx="3531600" cy="31937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EF812-B775-468C-84D9-4394CC19F298}"/>
              </a:ext>
            </a:extLst>
          </p:cNvPr>
          <p:cNvSpPr>
            <a:spLocks noGrp="1"/>
          </p:cNvSpPr>
          <p:nvPr>
            <p:ph type="dt" sz="half" idx="10"/>
          </p:nvPr>
        </p:nvSpPr>
        <p:spPr/>
        <p:txBody>
          <a:bodyPr/>
          <a:lstStyle/>
          <a:p>
            <a:fld id="{4EC743F4-8769-40B4-85DF-6CB8DE9F66AA}" type="datetimeFigureOut">
              <a:rPr lang="en-US" smtClean="0"/>
              <a:t>10/23/2024</a:t>
            </a:fld>
            <a:endParaRPr lang="en-US"/>
          </a:p>
        </p:txBody>
      </p:sp>
      <p:sp>
        <p:nvSpPr>
          <p:cNvPr id="6" name="Footer Placeholder 5">
            <a:extLst>
              <a:ext uri="{FF2B5EF4-FFF2-40B4-BE49-F238E27FC236}">
                <a16:creationId xmlns:a16="http://schemas.microsoft.com/office/drawing/2014/main" id="{9DE1DEB3-5237-467C-A5B6-EDA7F366E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77A6B-440F-4D7B-92DA-1B964D029F12}"/>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10" name="Straight Connector 9">
            <a:extLst>
              <a:ext uri="{FF2B5EF4-FFF2-40B4-BE49-F238E27FC236}">
                <a16:creationId xmlns:a16="http://schemas.microsoft.com/office/drawing/2014/main" id="{DC89B2F1-1E32-44DB-B50E-BEA1896CAD81}"/>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535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B204-119E-45DB-A177-995FF5D9B4E5}"/>
              </a:ext>
            </a:extLst>
          </p:cNvPr>
          <p:cNvSpPr>
            <a:spLocks noGrp="1"/>
          </p:cNvSpPr>
          <p:nvPr>
            <p:ph type="title"/>
          </p:nvPr>
        </p:nvSpPr>
        <p:spPr>
          <a:xfrm>
            <a:off x="990000" y="955456"/>
            <a:ext cx="3531600" cy="1384995"/>
          </a:xfrm>
        </p:spPr>
        <p:txBody>
          <a:bodyPr anchor="b"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CD3036-53A8-4361-AAAC-D8072EB470FE}"/>
              </a:ext>
            </a:extLst>
          </p:cNvPr>
          <p:cNvSpPr>
            <a:spLocks noGrp="1"/>
          </p:cNvSpPr>
          <p:nvPr>
            <p:ph type="pic" idx="1"/>
          </p:nvPr>
        </p:nvSpPr>
        <p:spPr>
          <a:xfrm>
            <a:off x="5537200" y="540001"/>
            <a:ext cx="6115050" cy="523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0FCFCD5-820E-47D9-9A60-57680C4C9405}"/>
              </a:ext>
            </a:extLst>
          </p:cNvPr>
          <p:cNvSpPr>
            <a:spLocks noGrp="1"/>
          </p:cNvSpPr>
          <p:nvPr>
            <p:ph type="body" sz="half" idx="2"/>
          </p:nvPr>
        </p:nvSpPr>
        <p:spPr>
          <a:xfrm>
            <a:off x="990000" y="2584758"/>
            <a:ext cx="3531600" cy="32842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446C3-A62E-4690-9098-53D59C4C33E0}"/>
              </a:ext>
            </a:extLst>
          </p:cNvPr>
          <p:cNvSpPr>
            <a:spLocks noGrp="1"/>
          </p:cNvSpPr>
          <p:nvPr>
            <p:ph type="dt" sz="half" idx="10"/>
          </p:nvPr>
        </p:nvSpPr>
        <p:spPr/>
        <p:txBody>
          <a:bodyPr/>
          <a:lstStyle/>
          <a:p>
            <a:fld id="{4EC743F4-8769-40B4-85DF-6CB8DE9F66AA}" type="datetimeFigureOut">
              <a:rPr lang="en-US" smtClean="0"/>
              <a:t>10/23/2024</a:t>
            </a:fld>
            <a:endParaRPr lang="en-US"/>
          </a:p>
        </p:txBody>
      </p:sp>
      <p:sp>
        <p:nvSpPr>
          <p:cNvPr id="6" name="Footer Placeholder 5">
            <a:extLst>
              <a:ext uri="{FF2B5EF4-FFF2-40B4-BE49-F238E27FC236}">
                <a16:creationId xmlns:a16="http://schemas.microsoft.com/office/drawing/2014/main" id="{40A6C8B8-EA3D-45E5-950A-B6F1EA0B4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ACAB7-ADBF-42E5-A214-232BA9EFB3B6}"/>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9" name="Straight Connector 8">
            <a:extLst>
              <a:ext uri="{FF2B5EF4-FFF2-40B4-BE49-F238E27FC236}">
                <a16:creationId xmlns:a16="http://schemas.microsoft.com/office/drawing/2014/main" id="{D0E80DA6-B971-46B7-B0D3-8581AE0B6ACB}"/>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1168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fld id="{4EC743F4-8769-40B4-85DF-6CB8DE9F66AA}" type="datetimeFigureOut">
              <a:rPr lang="en-US" smtClean="0"/>
              <a:pPr/>
              <a:t>10/23/2024</a:t>
            </a:fld>
            <a:endParaRPr lang="en-US" dirty="0"/>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endParaRPr lang="en-US" dirty="0"/>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263647796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01" r:id="rId5"/>
    <p:sldLayoutId id="2147483706" r:id="rId6"/>
    <p:sldLayoutId id="2147483702" r:id="rId7"/>
    <p:sldLayoutId id="2147483703" r:id="rId8"/>
    <p:sldLayoutId id="2147483704" r:id="rId9"/>
    <p:sldLayoutId id="2147483705" r:id="rId10"/>
    <p:sldLayoutId id="2147483707" r:id="rId11"/>
  </p:sldLayoutIdLst>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4.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4CA2EAD-E7C7-4F64-924A-52D34FD75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B5ADC-0953-E9D1-AB1C-6CD3D05A2CB5}"/>
              </a:ext>
            </a:extLst>
          </p:cNvPr>
          <p:cNvSpPr>
            <a:spLocks noGrp="1"/>
          </p:cNvSpPr>
          <p:nvPr>
            <p:ph type="ctrTitle"/>
          </p:nvPr>
        </p:nvSpPr>
        <p:spPr>
          <a:xfrm>
            <a:off x="4875975" y="1080000"/>
            <a:ext cx="6307200" cy="2185200"/>
          </a:xfrm>
        </p:spPr>
        <p:txBody>
          <a:bodyPr>
            <a:normAutofit/>
          </a:bodyPr>
          <a:lstStyle/>
          <a:p>
            <a:r>
              <a:rPr lang="en-US"/>
              <a:t>Pickering College in World War I</a:t>
            </a:r>
            <a:endParaRPr lang="en-CA" dirty="0"/>
          </a:p>
        </p:txBody>
      </p:sp>
      <p:sp>
        <p:nvSpPr>
          <p:cNvPr id="3" name="Subtitle 2">
            <a:extLst>
              <a:ext uri="{FF2B5EF4-FFF2-40B4-BE49-F238E27FC236}">
                <a16:creationId xmlns:a16="http://schemas.microsoft.com/office/drawing/2014/main" id="{C7153100-74CC-40DD-EE42-7885D46857CC}"/>
              </a:ext>
            </a:extLst>
          </p:cNvPr>
          <p:cNvSpPr>
            <a:spLocks noGrp="1"/>
          </p:cNvSpPr>
          <p:nvPr>
            <p:ph type="subTitle" idx="1"/>
          </p:nvPr>
        </p:nvSpPr>
        <p:spPr>
          <a:xfrm>
            <a:off x="4875975" y="4068000"/>
            <a:ext cx="6307200" cy="1710500"/>
          </a:xfrm>
        </p:spPr>
        <p:txBody>
          <a:bodyPr>
            <a:normAutofit/>
          </a:bodyPr>
          <a:lstStyle/>
          <a:p>
            <a:r>
              <a:rPr lang="en-US" dirty="0"/>
              <a:t>A Quaker Perspective</a:t>
            </a:r>
            <a:endParaRPr lang="en-CA" dirty="0"/>
          </a:p>
        </p:txBody>
      </p:sp>
      <p:pic>
        <p:nvPicPr>
          <p:cNvPr id="13" name="Picture 12">
            <a:extLst>
              <a:ext uri="{FF2B5EF4-FFF2-40B4-BE49-F238E27FC236}">
                <a16:creationId xmlns:a16="http://schemas.microsoft.com/office/drawing/2014/main" id="{CB1BA27B-01D0-BB8A-E6AD-BBD825119A1A}"/>
              </a:ext>
            </a:extLst>
          </p:cNvPr>
          <p:cNvPicPr>
            <a:picLocks noChangeAspect="1"/>
          </p:cNvPicPr>
          <p:nvPr/>
        </p:nvPicPr>
        <p:blipFill rotWithShape="1">
          <a:blip r:embed="rId2"/>
          <a:srcRect l="25063" r="37751" b="-1"/>
          <a:stretch/>
        </p:blipFill>
        <p:spPr>
          <a:xfrm>
            <a:off x="20" y="10"/>
            <a:ext cx="3863955" cy="6857989"/>
          </a:xfrm>
          <a:prstGeom prst="rect">
            <a:avLst/>
          </a:prstGeom>
        </p:spPr>
      </p:pic>
      <p:cxnSp>
        <p:nvCxnSpPr>
          <p:cNvPr id="11" name="Straight Connector 10">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9575"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7005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etter from a person&#10;&#10;Description automatically generated with medium confidence">
            <a:extLst>
              <a:ext uri="{FF2B5EF4-FFF2-40B4-BE49-F238E27FC236}">
                <a16:creationId xmlns:a16="http://schemas.microsoft.com/office/drawing/2014/main" id="{CC544925-5D79-6948-861F-8E1E721AFD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674543" y="0"/>
            <a:ext cx="5299364" cy="6858000"/>
          </a:xfrm>
          <a:prstGeom prst="rect">
            <a:avLst/>
          </a:prstGeom>
        </p:spPr>
      </p:pic>
      <p:pic>
        <p:nvPicPr>
          <p:cNvPr id="7" name="Picture 6" descr="A close-up of a letter&#10;&#10;Description automatically generated">
            <a:extLst>
              <a:ext uri="{FF2B5EF4-FFF2-40B4-BE49-F238E27FC236}">
                <a16:creationId xmlns:a16="http://schemas.microsoft.com/office/drawing/2014/main" id="{E53A6B41-48E7-7CB6-7152-9444E48C29C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6096000" y="0"/>
            <a:ext cx="5299364" cy="6858000"/>
          </a:xfrm>
          <a:prstGeom prst="rect">
            <a:avLst/>
          </a:prstGeom>
        </p:spPr>
      </p:pic>
    </p:spTree>
    <p:extLst>
      <p:ext uri="{BB962C8B-B14F-4D97-AF65-F5344CB8AC3E}">
        <p14:creationId xmlns:p14="http://schemas.microsoft.com/office/powerpoint/2010/main" val="631749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pen book with black text&#10;&#10;Description automatically generated">
            <a:extLst>
              <a:ext uri="{FF2B5EF4-FFF2-40B4-BE49-F238E27FC236}">
                <a16:creationId xmlns:a16="http://schemas.microsoft.com/office/drawing/2014/main" id="{87D5B45E-E314-2ED2-5153-4C28AB02A26A}"/>
              </a:ext>
            </a:extLst>
          </p:cNvPr>
          <p:cNvPicPr>
            <a:picLocks noChangeAspect="1"/>
          </p:cNvPicPr>
          <p:nvPr/>
        </p:nvPicPr>
        <p:blipFill rotWithShape="1">
          <a:blip r:embed="rId3">
            <a:extLst>
              <a:ext uri="{28A0092B-C50C-407E-A947-70E740481C1C}">
                <a14:useLocalDpi xmlns:a14="http://schemas.microsoft.com/office/drawing/2010/main" val="0"/>
              </a:ext>
            </a:extLst>
          </a:blip>
          <a:srcRect l="66176" t="6805" r="5784" b="23333"/>
          <a:stretch/>
        </p:blipFill>
        <p:spPr>
          <a:xfrm rot="-60000">
            <a:off x="861767" y="112101"/>
            <a:ext cx="4114800" cy="6633798"/>
          </a:xfrm>
          <a:prstGeom prst="rect">
            <a:avLst/>
          </a:prstGeom>
        </p:spPr>
      </p:pic>
      <p:sp>
        <p:nvSpPr>
          <p:cNvPr id="2" name="TextBox 1">
            <a:extLst>
              <a:ext uri="{FF2B5EF4-FFF2-40B4-BE49-F238E27FC236}">
                <a16:creationId xmlns:a16="http://schemas.microsoft.com/office/drawing/2014/main" id="{86BB1017-F63E-15D6-9FB4-3803F535AB85}"/>
              </a:ext>
            </a:extLst>
          </p:cNvPr>
          <p:cNvSpPr txBox="1"/>
          <p:nvPr/>
        </p:nvSpPr>
        <p:spPr>
          <a:xfrm>
            <a:off x="5976593" y="2413337"/>
            <a:ext cx="5241303" cy="2031325"/>
          </a:xfrm>
          <a:prstGeom prst="rect">
            <a:avLst/>
          </a:prstGeom>
          <a:noFill/>
        </p:spPr>
        <p:txBody>
          <a:bodyPr wrap="square" rtlCol="0">
            <a:spAutoFit/>
          </a:bodyPr>
          <a:lstStyle/>
          <a:p>
            <a:r>
              <a:rPr lang="en-US" dirty="0"/>
              <a:t>“Thus ended another chapter in the history of the school. But if indeed this had proved to be the last chapter, the final use of the school building as an asylum for the wreckage of war would have been an end quite worthy of the humanitarian tradition which had long been associated with the Society of Friends.”</a:t>
            </a:r>
            <a:endParaRPr lang="en-CA" dirty="0"/>
          </a:p>
        </p:txBody>
      </p:sp>
    </p:spTree>
    <p:extLst>
      <p:ext uri="{BB962C8B-B14F-4D97-AF65-F5344CB8AC3E}">
        <p14:creationId xmlns:p14="http://schemas.microsoft.com/office/powerpoint/2010/main" val="2776665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ok&#10;&#10;Description automatically generated">
            <a:extLst>
              <a:ext uri="{FF2B5EF4-FFF2-40B4-BE49-F238E27FC236}">
                <a16:creationId xmlns:a16="http://schemas.microsoft.com/office/drawing/2014/main" id="{E17A9351-D6A1-E0EF-C7A1-D699176F71AE}"/>
              </a:ext>
            </a:extLst>
          </p:cNvPr>
          <p:cNvPicPr>
            <a:picLocks noChangeAspect="1"/>
          </p:cNvPicPr>
          <p:nvPr/>
        </p:nvPicPr>
        <p:blipFill rotWithShape="1">
          <a:blip r:embed="rId3">
            <a:extLst>
              <a:ext uri="{28A0092B-C50C-407E-A947-70E740481C1C}">
                <a14:useLocalDpi xmlns:a14="http://schemas.microsoft.com/office/drawing/2010/main" val="0"/>
              </a:ext>
            </a:extLst>
          </a:blip>
          <a:srcRect l="39697" t="2361" r="2240" b="4444"/>
          <a:stretch/>
        </p:blipFill>
        <p:spPr>
          <a:xfrm>
            <a:off x="3238500" y="233362"/>
            <a:ext cx="5153025" cy="6391276"/>
          </a:xfrm>
          <a:prstGeom prst="rect">
            <a:avLst/>
          </a:prstGeom>
        </p:spPr>
      </p:pic>
    </p:spTree>
    <p:extLst>
      <p:ext uri="{BB962C8B-B14F-4D97-AF65-F5344CB8AC3E}">
        <p14:creationId xmlns:p14="http://schemas.microsoft.com/office/powerpoint/2010/main" val="865509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building in the distance&#10;&#10;Description automatically generated">
            <a:extLst>
              <a:ext uri="{FF2B5EF4-FFF2-40B4-BE49-F238E27FC236}">
                <a16:creationId xmlns:a16="http://schemas.microsoft.com/office/drawing/2014/main" id="{C5AF8895-6368-65E7-C09B-43F54255B3F5}"/>
              </a:ext>
            </a:extLst>
          </p:cNvPr>
          <p:cNvPicPr>
            <a:picLocks noChangeAspect="1"/>
          </p:cNvPicPr>
          <p:nvPr/>
        </p:nvPicPr>
        <p:blipFill rotWithShape="1">
          <a:blip r:embed="rId3">
            <a:extLst>
              <a:ext uri="{28A0092B-C50C-407E-A947-70E740481C1C}">
                <a14:useLocalDpi xmlns:a14="http://schemas.microsoft.com/office/drawing/2010/main" val="0"/>
              </a:ext>
            </a:extLst>
          </a:blip>
          <a:srcRect l="15173" t="8889" r="3201" b="63195"/>
          <a:stretch/>
        </p:blipFill>
        <p:spPr>
          <a:xfrm>
            <a:off x="81885" y="838200"/>
            <a:ext cx="12110115" cy="2514600"/>
          </a:xfrm>
          <a:prstGeom prst="rect">
            <a:avLst/>
          </a:prstGeom>
        </p:spPr>
      </p:pic>
      <p:pic>
        <p:nvPicPr>
          <p:cNvPr id="7" name="Picture 6" descr="A close-up of a book&#10;&#10;Description automatically generated">
            <a:extLst>
              <a:ext uri="{FF2B5EF4-FFF2-40B4-BE49-F238E27FC236}">
                <a16:creationId xmlns:a16="http://schemas.microsoft.com/office/drawing/2014/main" id="{97D619A4-9856-5B49-D896-672A64AB3BEB}"/>
              </a:ext>
            </a:extLst>
          </p:cNvPr>
          <p:cNvPicPr>
            <a:picLocks noChangeAspect="1"/>
          </p:cNvPicPr>
          <p:nvPr/>
        </p:nvPicPr>
        <p:blipFill rotWithShape="1">
          <a:blip r:embed="rId4">
            <a:extLst>
              <a:ext uri="{28A0092B-C50C-407E-A947-70E740481C1C}">
                <a14:useLocalDpi xmlns:a14="http://schemas.microsoft.com/office/drawing/2010/main" val="0"/>
              </a:ext>
            </a:extLst>
          </a:blip>
          <a:srcRect l="15174" t="8472" r="4464" b="64583"/>
          <a:stretch/>
        </p:blipFill>
        <p:spPr>
          <a:xfrm>
            <a:off x="153628" y="3829048"/>
            <a:ext cx="11884743" cy="2419351"/>
          </a:xfrm>
          <a:prstGeom prst="rect">
            <a:avLst/>
          </a:prstGeom>
        </p:spPr>
      </p:pic>
    </p:spTree>
    <p:extLst>
      <p:ext uri="{BB962C8B-B14F-4D97-AF65-F5344CB8AC3E}">
        <p14:creationId xmlns:p14="http://schemas.microsoft.com/office/powerpoint/2010/main" val="1982801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pen book with a picture of a room&#10;&#10;Description automatically generated">
            <a:extLst>
              <a:ext uri="{FF2B5EF4-FFF2-40B4-BE49-F238E27FC236}">
                <a16:creationId xmlns:a16="http://schemas.microsoft.com/office/drawing/2014/main" id="{C1B4E96C-F78B-EE91-BF57-E7639D760F22}"/>
              </a:ext>
            </a:extLst>
          </p:cNvPr>
          <p:cNvPicPr>
            <a:picLocks noChangeAspect="1"/>
          </p:cNvPicPr>
          <p:nvPr/>
        </p:nvPicPr>
        <p:blipFill rotWithShape="1">
          <a:blip r:embed="rId3">
            <a:extLst>
              <a:ext uri="{28A0092B-C50C-407E-A947-70E740481C1C}">
                <a14:useLocalDpi xmlns:a14="http://schemas.microsoft.com/office/drawing/2010/main" val="0"/>
              </a:ext>
            </a:extLst>
          </a:blip>
          <a:srcRect l="57083" t="9445" r="4633" b="63333"/>
          <a:stretch/>
        </p:blipFill>
        <p:spPr>
          <a:xfrm>
            <a:off x="646436" y="952500"/>
            <a:ext cx="10899127" cy="4705350"/>
          </a:xfrm>
          <a:prstGeom prst="rect">
            <a:avLst/>
          </a:prstGeom>
        </p:spPr>
      </p:pic>
    </p:spTree>
    <p:extLst>
      <p:ext uri="{BB962C8B-B14F-4D97-AF65-F5344CB8AC3E}">
        <p14:creationId xmlns:p14="http://schemas.microsoft.com/office/powerpoint/2010/main" val="3308071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ok&#10;&#10;Description automatically generated">
            <a:extLst>
              <a:ext uri="{FF2B5EF4-FFF2-40B4-BE49-F238E27FC236}">
                <a16:creationId xmlns:a16="http://schemas.microsoft.com/office/drawing/2014/main" id="{27212A3D-35B4-1E48-9E69-C6C5FD938810}"/>
              </a:ext>
            </a:extLst>
          </p:cNvPr>
          <p:cNvPicPr>
            <a:picLocks noChangeAspect="1"/>
          </p:cNvPicPr>
          <p:nvPr/>
        </p:nvPicPr>
        <p:blipFill rotWithShape="1">
          <a:blip r:embed="rId3">
            <a:extLst>
              <a:ext uri="{28A0092B-C50C-407E-A947-70E740481C1C}">
                <a14:useLocalDpi xmlns:a14="http://schemas.microsoft.com/office/drawing/2010/main" val="0"/>
              </a:ext>
            </a:extLst>
          </a:blip>
          <a:srcRect l="15593" t="9771" r="47022" b="63472"/>
          <a:stretch/>
        </p:blipFill>
        <p:spPr>
          <a:xfrm>
            <a:off x="258251" y="676274"/>
            <a:ext cx="11813763" cy="5133976"/>
          </a:xfrm>
          <a:prstGeom prst="rect">
            <a:avLst/>
          </a:prstGeom>
        </p:spPr>
      </p:pic>
    </p:spTree>
    <p:extLst>
      <p:ext uri="{BB962C8B-B14F-4D97-AF65-F5344CB8AC3E}">
        <p14:creationId xmlns:p14="http://schemas.microsoft.com/office/powerpoint/2010/main" val="1765068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ok&#10;&#10;Description automatically generated">
            <a:extLst>
              <a:ext uri="{FF2B5EF4-FFF2-40B4-BE49-F238E27FC236}">
                <a16:creationId xmlns:a16="http://schemas.microsoft.com/office/drawing/2014/main" id="{C8E700D1-C4D7-5354-3F0A-B04B7B2262D7}"/>
              </a:ext>
            </a:extLst>
          </p:cNvPr>
          <p:cNvPicPr>
            <a:picLocks noChangeAspect="1"/>
          </p:cNvPicPr>
          <p:nvPr/>
        </p:nvPicPr>
        <p:blipFill rotWithShape="1">
          <a:blip r:embed="rId3">
            <a:extLst>
              <a:ext uri="{28A0092B-C50C-407E-A947-70E740481C1C}">
                <a14:useLocalDpi xmlns:a14="http://schemas.microsoft.com/office/drawing/2010/main" val="0"/>
              </a:ext>
            </a:extLst>
          </a:blip>
          <a:srcRect l="16101" t="9305" r="46290" b="64306"/>
          <a:stretch/>
        </p:blipFill>
        <p:spPr>
          <a:xfrm>
            <a:off x="2350921" y="171449"/>
            <a:ext cx="7490157" cy="3190876"/>
          </a:xfrm>
          <a:prstGeom prst="rect">
            <a:avLst/>
          </a:prstGeom>
        </p:spPr>
      </p:pic>
      <p:pic>
        <p:nvPicPr>
          <p:cNvPr id="5" name="Picture 4" descr="A close-up of a book&#10;&#10;Description automatically generated">
            <a:extLst>
              <a:ext uri="{FF2B5EF4-FFF2-40B4-BE49-F238E27FC236}">
                <a16:creationId xmlns:a16="http://schemas.microsoft.com/office/drawing/2014/main" id="{2A3DB1A7-99AE-6F16-7596-FBA700F9CBAA}"/>
              </a:ext>
            </a:extLst>
          </p:cNvPr>
          <p:cNvPicPr>
            <a:picLocks noChangeAspect="1"/>
          </p:cNvPicPr>
          <p:nvPr/>
        </p:nvPicPr>
        <p:blipFill rotWithShape="1">
          <a:blip r:embed="rId3">
            <a:extLst>
              <a:ext uri="{28A0092B-C50C-407E-A947-70E740481C1C}">
                <a14:useLocalDpi xmlns:a14="http://schemas.microsoft.com/office/drawing/2010/main" val="0"/>
              </a:ext>
            </a:extLst>
          </a:blip>
          <a:srcRect l="58264" t="10000" r="4548" b="63611"/>
          <a:stretch/>
        </p:blipFill>
        <p:spPr>
          <a:xfrm>
            <a:off x="2414587" y="3362325"/>
            <a:ext cx="7362824" cy="3172192"/>
          </a:xfrm>
          <a:prstGeom prst="rect">
            <a:avLst/>
          </a:prstGeom>
        </p:spPr>
      </p:pic>
    </p:spTree>
    <p:extLst>
      <p:ext uri="{BB962C8B-B14F-4D97-AF65-F5344CB8AC3E}">
        <p14:creationId xmlns:p14="http://schemas.microsoft.com/office/powerpoint/2010/main" val="590837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ok&#10;&#10;Description automatically generated">
            <a:extLst>
              <a:ext uri="{FF2B5EF4-FFF2-40B4-BE49-F238E27FC236}">
                <a16:creationId xmlns:a16="http://schemas.microsoft.com/office/drawing/2014/main" id="{E2C6BE83-0BD1-1BE2-41FF-30A0998A0FF4}"/>
              </a:ext>
            </a:extLst>
          </p:cNvPr>
          <p:cNvPicPr>
            <a:picLocks noChangeAspect="1"/>
          </p:cNvPicPr>
          <p:nvPr/>
        </p:nvPicPr>
        <p:blipFill rotWithShape="1">
          <a:blip r:embed="rId3">
            <a:extLst>
              <a:ext uri="{28A0092B-C50C-407E-A947-70E740481C1C}">
                <a14:useLocalDpi xmlns:a14="http://schemas.microsoft.com/office/drawing/2010/main" val="0"/>
              </a:ext>
            </a:extLst>
          </a:blip>
          <a:srcRect l="13824" t="7500" r="45699" b="55416"/>
          <a:stretch/>
        </p:blipFill>
        <p:spPr>
          <a:xfrm>
            <a:off x="0" y="1781175"/>
            <a:ext cx="5924764" cy="3295650"/>
          </a:xfrm>
          <a:prstGeom prst="rect">
            <a:avLst/>
          </a:prstGeom>
        </p:spPr>
      </p:pic>
      <p:pic>
        <p:nvPicPr>
          <p:cNvPr id="5" name="Picture 4" descr="A page of a book with a picture of people&#10;&#10;Description automatically generated">
            <a:extLst>
              <a:ext uri="{FF2B5EF4-FFF2-40B4-BE49-F238E27FC236}">
                <a16:creationId xmlns:a16="http://schemas.microsoft.com/office/drawing/2014/main" id="{F647BB50-A4FC-AA07-EE13-41B4A336CDA5}"/>
              </a:ext>
            </a:extLst>
          </p:cNvPr>
          <p:cNvPicPr>
            <a:picLocks noChangeAspect="1"/>
          </p:cNvPicPr>
          <p:nvPr/>
        </p:nvPicPr>
        <p:blipFill rotWithShape="1">
          <a:blip r:embed="rId4">
            <a:extLst>
              <a:ext uri="{28A0092B-C50C-407E-A947-70E740481C1C}">
                <a14:useLocalDpi xmlns:a14="http://schemas.microsoft.com/office/drawing/2010/main" val="0"/>
              </a:ext>
            </a:extLst>
          </a:blip>
          <a:srcRect l="13825" t="8610" r="47217" b="15973"/>
          <a:stretch/>
        </p:blipFill>
        <p:spPr>
          <a:xfrm>
            <a:off x="6096000" y="107434"/>
            <a:ext cx="5743574" cy="6750566"/>
          </a:xfrm>
          <a:prstGeom prst="rect">
            <a:avLst/>
          </a:prstGeom>
        </p:spPr>
      </p:pic>
    </p:spTree>
    <p:extLst>
      <p:ext uri="{BB962C8B-B14F-4D97-AF65-F5344CB8AC3E}">
        <p14:creationId xmlns:p14="http://schemas.microsoft.com/office/powerpoint/2010/main" val="1174002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notice&#10;&#10;Description automatically generated">
            <a:extLst>
              <a:ext uri="{FF2B5EF4-FFF2-40B4-BE49-F238E27FC236}">
                <a16:creationId xmlns:a16="http://schemas.microsoft.com/office/drawing/2014/main" id="{E6DE5917-A566-DA15-AE7B-9537675A5B1C}"/>
              </a:ext>
            </a:extLst>
          </p:cNvPr>
          <p:cNvPicPr>
            <a:picLocks noChangeAspect="1"/>
          </p:cNvPicPr>
          <p:nvPr/>
        </p:nvPicPr>
        <p:blipFill rotWithShape="1">
          <a:blip r:embed="rId3">
            <a:extLst>
              <a:ext uri="{28A0092B-C50C-407E-A947-70E740481C1C}">
                <a14:useLocalDpi xmlns:a14="http://schemas.microsoft.com/office/drawing/2010/main" val="0"/>
              </a:ext>
            </a:extLst>
          </a:blip>
          <a:srcRect l="46673" t="1805" r="2026" b="26945"/>
          <a:stretch/>
        </p:blipFill>
        <p:spPr>
          <a:xfrm>
            <a:off x="3005138" y="123824"/>
            <a:ext cx="6181725" cy="6634363"/>
          </a:xfrm>
          <a:prstGeom prst="rect">
            <a:avLst/>
          </a:prstGeom>
        </p:spPr>
      </p:pic>
    </p:spTree>
    <p:extLst>
      <p:ext uri="{BB962C8B-B14F-4D97-AF65-F5344CB8AC3E}">
        <p14:creationId xmlns:p14="http://schemas.microsoft.com/office/powerpoint/2010/main" val="3212671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newspaper&#10;&#10;Description automatically generated">
            <a:extLst>
              <a:ext uri="{FF2B5EF4-FFF2-40B4-BE49-F238E27FC236}">
                <a16:creationId xmlns:a16="http://schemas.microsoft.com/office/drawing/2014/main" id="{A2658808-286D-55A5-3197-834F0867A598}"/>
              </a:ext>
            </a:extLst>
          </p:cNvPr>
          <p:cNvPicPr>
            <a:picLocks noChangeAspect="1"/>
          </p:cNvPicPr>
          <p:nvPr/>
        </p:nvPicPr>
        <p:blipFill rotWithShape="1">
          <a:blip r:embed="rId3">
            <a:extLst>
              <a:ext uri="{28A0092B-C50C-407E-A947-70E740481C1C}">
                <a14:useLocalDpi xmlns:a14="http://schemas.microsoft.com/office/drawing/2010/main" val="0"/>
              </a:ext>
            </a:extLst>
          </a:blip>
          <a:srcRect l="28131" r="1169" b="22375"/>
          <a:stretch/>
        </p:blipFill>
        <p:spPr>
          <a:xfrm rot="16200000">
            <a:off x="-251001" y="995363"/>
            <a:ext cx="6817084" cy="4867275"/>
          </a:xfrm>
          <a:prstGeom prst="rect">
            <a:avLst/>
          </a:prstGeom>
        </p:spPr>
      </p:pic>
      <p:pic>
        <p:nvPicPr>
          <p:cNvPr id="5" name="Picture 4" descr="A piece of paper with black text&#10;&#10;Description automatically generated">
            <a:extLst>
              <a:ext uri="{FF2B5EF4-FFF2-40B4-BE49-F238E27FC236}">
                <a16:creationId xmlns:a16="http://schemas.microsoft.com/office/drawing/2014/main" id="{0EAA910D-E9AD-92A8-DC42-C26C56D142D7}"/>
              </a:ext>
            </a:extLst>
          </p:cNvPr>
          <p:cNvPicPr>
            <a:picLocks noChangeAspect="1"/>
          </p:cNvPicPr>
          <p:nvPr/>
        </p:nvPicPr>
        <p:blipFill rotWithShape="1">
          <a:blip r:embed="rId4">
            <a:extLst>
              <a:ext uri="{28A0092B-C50C-407E-A947-70E740481C1C}">
                <a14:useLocalDpi xmlns:a14="http://schemas.microsoft.com/office/drawing/2010/main" val="0"/>
              </a:ext>
            </a:extLst>
          </a:blip>
          <a:srcRect l="29769" t="2917" r="32686" b="53403"/>
          <a:stretch/>
        </p:blipFill>
        <p:spPr>
          <a:xfrm rot="16200000">
            <a:off x="5731103" y="1055457"/>
            <a:ext cx="6010276" cy="4547058"/>
          </a:xfrm>
          <a:prstGeom prst="rect">
            <a:avLst/>
          </a:prstGeom>
        </p:spPr>
      </p:pic>
    </p:spTree>
    <p:extLst>
      <p:ext uri="{BB962C8B-B14F-4D97-AF65-F5344CB8AC3E}">
        <p14:creationId xmlns:p14="http://schemas.microsoft.com/office/powerpoint/2010/main" val="2700128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cument with text on it&#10;&#10;Description automatically generated">
            <a:extLst>
              <a:ext uri="{FF2B5EF4-FFF2-40B4-BE49-F238E27FC236}">
                <a16:creationId xmlns:a16="http://schemas.microsoft.com/office/drawing/2014/main" id="{0046598B-DFC6-B3E6-A17E-7D5E7A6A1708}"/>
              </a:ext>
            </a:extLst>
          </p:cNvPr>
          <p:cNvPicPr>
            <a:picLocks noChangeAspect="1"/>
          </p:cNvPicPr>
          <p:nvPr/>
        </p:nvPicPr>
        <p:blipFill rotWithShape="1">
          <a:blip r:embed="rId3">
            <a:extLst>
              <a:ext uri="{28A0092B-C50C-407E-A947-70E740481C1C}">
                <a14:useLocalDpi xmlns:a14="http://schemas.microsoft.com/office/drawing/2010/main" val="0"/>
              </a:ext>
            </a:extLst>
          </a:blip>
          <a:srcRect l="8841" r="1470" b="3750"/>
          <a:stretch/>
        </p:blipFill>
        <p:spPr>
          <a:xfrm>
            <a:off x="524481" y="0"/>
            <a:ext cx="4938157" cy="6858000"/>
          </a:xfrm>
          <a:prstGeom prst="rect">
            <a:avLst/>
          </a:prstGeom>
        </p:spPr>
      </p:pic>
      <p:sp>
        <p:nvSpPr>
          <p:cNvPr id="2" name="TextBox 1">
            <a:extLst>
              <a:ext uri="{FF2B5EF4-FFF2-40B4-BE49-F238E27FC236}">
                <a16:creationId xmlns:a16="http://schemas.microsoft.com/office/drawing/2014/main" id="{1B7153D6-13BB-9BF2-5C78-08A8E5A70C20}"/>
              </a:ext>
            </a:extLst>
          </p:cNvPr>
          <p:cNvSpPr txBox="1"/>
          <p:nvPr/>
        </p:nvSpPr>
        <p:spPr>
          <a:xfrm>
            <a:off x="6096000" y="1593129"/>
            <a:ext cx="5495826" cy="3139321"/>
          </a:xfrm>
          <a:prstGeom prst="rect">
            <a:avLst/>
          </a:prstGeom>
          <a:noFill/>
        </p:spPr>
        <p:txBody>
          <a:bodyPr wrap="square" rtlCol="0">
            <a:spAutoFit/>
          </a:bodyPr>
          <a:lstStyle/>
          <a:p>
            <a:r>
              <a:rPr lang="en-US" dirty="0"/>
              <a:t>“We believe all wars, both offensive and defensive, to be wrong, and in direct opposition to the command of the Master, who bids us to “Love our Enemies” and (1) we entreat all our members not to violate our peace principles in any respect, either (2) in actively promoting war or in complying with military requisitions that commit them to fight or aid therein. (3) Any who violate our testimonies in this regard shall be dealt with by the Society, or if they have gone beyond its reach, the meeting is at liberty to disown them.”</a:t>
            </a:r>
            <a:endParaRPr lang="en-CA" dirty="0"/>
          </a:p>
        </p:txBody>
      </p:sp>
    </p:spTree>
    <p:extLst>
      <p:ext uri="{BB962C8B-B14F-4D97-AF65-F5344CB8AC3E}">
        <p14:creationId xmlns:p14="http://schemas.microsoft.com/office/powerpoint/2010/main" val="1151003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etter&#10;&#10;Description automatically generated">
            <a:extLst>
              <a:ext uri="{FF2B5EF4-FFF2-40B4-BE49-F238E27FC236}">
                <a16:creationId xmlns:a16="http://schemas.microsoft.com/office/drawing/2014/main" id="{AB3A8923-C13E-B36D-3C18-FB222DE42A9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796636" y="0"/>
            <a:ext cx="5299364" cy="6858000"/>
          </a:xfrm>
          <a:prstGeom prst="rect">
            <a:avLst/>
          </a:prstGeom>
        </p:spPr>
      </p:pic>
      <p:pic>
        <p:nvPicPr>
          <p:cNvPr id="5" name="Picture 4" descr="A close-up of a document&#10;&#10;Description automatically generated">
            <a:extLst>
              <a:ext uri="{FF2B5EF4-FFF2-40B4-BE49-F238E27FC236}">
                <a16:creationId xmlns:a16="http://schemas.microsoft.com/office/drawing/2014/main" id="{899201EB-BFD9-4E11-CB17-D57A5F883C4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6096000" y="0"/>
            <a:ext cx="5299364" cy="6858000"/>
          </a:xfrm>
          <a:prstGeom prst="rect">
            <a:avLst/>
          </a:prstGeom>
        </p:spPr>
      </p:pic>
    </p:spTree>
    <p:extLst>
      <p:ext uri="{BB962C8B-B14F-4D97-AF65-F5344CB8AC3E}">
        <p14:creationId xmlns:p14="http://schemas.microsoft.com/office/powerpoint/2010/main" val="766047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etter&#10;&#10;Description automatically generated">
            <a:extLst>
              <a:ext uri="{FF2B5EF4-FFF2-40B4-BE49-F238E27FC236}">
                <a16:creationId xmlns:a16="http://schemas.microsoft.com/office/drawing/2014/main" id="{F9E3E196-751F-04BF-4569-CAFC7AF4323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1471220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etter&#10;&#10;Description automatically generated">
            <a:extLst>
              <a:ext uri="{FF2B5EF4-FFF2-40B4-BE49-F238E27FC236}">
                <a16:creationId xmlns:a16="http://schemas.microsoft.com/office/drawing/2014/main" id="{0F0B7B11-DA91-217B-54A2-E1BACC78CA2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54326" y="0"/>
            <a:ext cx="5299364" cy="6858000"/>
          </a:xfrm>
          <a:prstGeom prst="rect">
            <a:avLst/>
          </a:prstGeom>
        </p:spPr>
      </p:pic>
      <p:sp>
        <p:nvSpPr>
          <p:cNvPr id="2" name="TextBox 1">
            <a:extLst>
              <a:ext uri="{FF2B5EF4-FFF2-40B4-BE49-F238E27FC236}">
                <a16:creationId xmlns:a16="http://schemas.microsoft.com/office/drawing/2014/main" id="{9D349207-A031-DEFA-1511-A580CB28C700}"/>
              </a:ext>
            </a:extLst>
          </p:cNvPr>
          <p:cNvSpPr txBox="1"/>
          <p:nvPr/>
        </p:nvSpPr>
        <p:spPr>
          <a:xfrm>
            <a:off x="6193410" y="1166842"/>
            <a:ext cx="5502862" cy="4524315"/>
          </a:xfrm>
          <a:prstGeom prst="rect">
            <a:avLst/>
          </a:prstGeom>
          <a:noFill/>
        </p:spPr>
        <p:txBody>
          <a:bodyPr wrap="square" rtlCol="0">
            <a:spAutoFit/>
          </a:bodyPr>
          <a:lstStyle/>
          <a:p>
            <a:r>
              <a:rPr lang="en-US" dirty="0"/>
              <a:t>“One thing, however, seems clear – that no man ought to escape taking his full share of the burden in some way. We must not forget that men of other denominations, very many of whom have proved their Christian faith in their life and practice in the past, are taking their part in the war, believing it to be a personal duty for them to do so. On the other hand, there is no question as to what has been the attitude and teaching of the spiritual leaders among Friends throughout our whole history, but for a man to live up to that teaching, it is not enough to simply refuse to take part in this kind of warfare. To do this consistently means attaining a very high ideal of living and service. Without that the other is simply an easy way of escaping something that would be unpleasant.”</a:t>
            </a:r>
            <a:endParaRPr lang="en-CA" dirty="0"/>
          </a:p>
        </p:txBody>
      </p:sp>
    </p:spTree>
    <p:extLst>
      <p:ext uri="{BB962C8B-B14F-4D97-AF65-F5344CB8AC3E}">
        <p14:creationId xmlns:p14="http://schemas.microsoft.com/office/powerpoint/2010/main" val="3335937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ramed photo of a house&#10;&#10;Description automatically generated">
            <a:extLst>
              <a:ext uri="{FF2B5EF4-FFF2-40B4-BE49-F238E27FC236}">
                <a16:creationId xmlns:a16="http://schemas.microsoft.com/office/drawing/2014/main" id="{F150BE2F-4639-7330-E393-6FF887533D56}"/>
              </a:ext>
            </a:extLst>
          </p:cNvPr>
          <p:cNvPicPr>
            <a:picLocks noChangeAspect="1"/>
          </p:cNvPicPr>
          <p:nvPr/>
        </p:nvPicPr>
        <p:blipFill rotWithShape="1">
          <a:blip r:embed="rId2">
            <a:extLst>
              <a:ext uri="{28A0092B-C50C-407E-A947-70E740481C1C}">
                <a14:useLocalDpi xmlns:a14="http://schemas.microsoft.com/office/drawing/2010/main" val="0"/>
              </a:ext>
            </a:extLst>
          </a:blip>
          <a:srcRect l="41781" t="1805" r="1228" b="28750"/>
          <a:stretch/>
        </p:blipFill>
        <p:spPr>
          <a:xfrm>
            <a:off x="1895475" y="100532"/>
            <a:ext cx="8401050" cy="6656935"/>
          </a:xfrm>
          <a:prstGeom prst="rect">
            <a:avLst/>
          </a:prstGeom>
        </p:spPr>
      </p:pic>
    </p:spTree>
    <p:extLst>
      <p:ext uri="{BB962C8B-B14F-4D97-AF65-F5344CB8AC3E}">
        <p14:creationId xmlns:p14="http://schemas.microsoft.com/office/powerpoint/2010/main" val="2566207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veral pieces of paper&#10;&#10;Description automatically generated">
            <a:extLst>
              <a:ext uri="{FF2B5EF4-FFF2-40B4-BE49-F238E27FC236}">
                <a16:creationId xmlns:a16="http://schemas.microsoft.com/office/drawing/2014/main" id="{AB61690F-5645-6C61-A9A2-342451B48F8D}"/>
              </a:ext>
            </a:extLst>
          </p:cNvPr>
          <p:cNvPicPr>
            <a:picLocks noChangeAspect="1"/>
          </p:cNvPicPr>
          <p:nvPr/>
        </p:nvPicPr>
        <p:blipFill rotWithShape="1">
          <a:blip r:embed="rId3">
            <a:extLst>
              <a:ext uri="{28A0092B-C50C-407E-A947-70E740481C1C}">
                <a14:useLocalDpi xmlns:a14="http://schemas.microsoft.com/office/drawing/2010/main" val="0"/>
              </a:ext>
            </a:extLst>
          </a:blip>
          <a:srcRect l="74295" t="4306" r="5294" b="34445"/>
          <a:stretch/>
        </p:blipFill>
        <p:spPr>
          <a:xfrm rot="16200000">
            <a:off x="1851679" y="-1851679"/>
            <a:ext cx="3892830" cy="7596188"/>
          </a:xfrm>
          <a:prstGeom prst="rect">
            <a:avLst/>
          </a:prstGeom>
        </p:spPr>
      </p:pic>
      <p:pic>
        <p:nvPicPr>
          <p:cNvPr id="5" name="Picture 4" descr="Several pieces of paper&#10;&#10;Description automatically generated">
            <a:extLst>
              <a:ext uri="{FF2B5EF4-FFF2-40B4-BE49-F238E27FC236}">
                <a16:creationId xmlns:a16="http://schemas.microsoft.com/office/drawing/2014/main" id="{2F1B3D62-9039-706F-F0C8-36FB554BA01C}"/>
              </a:ext>
            </a:extLst>
          </p:cNvPr>
          <p:cNvPicPr>
            <a:picLocks noChangeAspect="1"/>
          </p:cNvPicPr>
          <p:nvPr/>
        </p:nvPicPr>
        <p:blipFill rotWithShape="1">
          <a:blip r:embed="rId4">
            <a:extLst>
              <a:ext uri="{28A0092B-C50C-407E-A947-70E740481C1C}">
                <a14:useLocalDpi xmlns:a14="http://schemas.microsoft.com/office/drawing/2010/main" val="0"/>
              </a:ext>
            </a:extLst>
          </a:blip>
          <a:srcRect l="27873" t="3333" r="63818" b="75417"/>
          <a:stretch/>
        </p:blipFill>
        <p:spPr>
          <a:xfrm rot="16200000">
            <a:off x="1949809" y="3231791"/>
            <a:ext cx="2591673" cy="4310065"/>
          </a:xfrm>
          <a:prstGeom prst="rect">
            <a:avLst/>
          </a:prstGeom>
        </p:spPr>
      </p:pic>
      <p:pic>
        <p:nvPicPr>
          <p:cNvPr id="7" name="Picture 6" descr="Several pieces of paper&#10;&#10;Description automatically generated">
            <a:extLst>
              <a:ext uri="{FF2B5EF4-FFF2-40B4-BE49-F238E27FC236}">
                <a16:creationId xmlns:a16="http://schemas.microsoft.com/office/drawing/2014/main" id="{2786571D-3175-7D07-E130-8E1896918463}"/>
              </a:ext>
            </a:extLst>
          </p:cNvPr>
          <p:cNvPicPr>
            <a:picLocks noChangeAspect="1"/>
          </p:cNvPicPr>
          <p:nvPr/>
        </p:nvPicPr>
        <p:blipFill rotWithShape="1">
          <a:blip r:embed="rId4">
            <a:extLst>
              <a:ext uri="{28A0092B-C50C-407E-A947-70E740481C1C}">
                <a14:useLocalDpi xmlns:a14="http://schemas.microsoft.com/office/drawing/2010/main" val="0"/>
              </a:ext>
            </a:extLst>
          </a:blip>
          <a:srcRect l="35459" t="27778" r="40788" b="50000"/>
          <a:stretch/>
        </p:blipFill>
        <p:spPr>
          <a:xfrm rot="16200000">
            <a:off x="6663261" y="1535906"/>
            <a:ext cx="6223543" cy="3786186"/>
          </a:xfrm>
          <a:prstGeom prst="rect">
            <a:avLst/>
          </a:prstGeom>
        </p:spPr>
      </p:pic>
    </p:spTree>
    <p:extLst>
      <p:ext uri="{BB962C8B-B14F-4D97-AF65-F5344CB8AC3E}">
        <p14:creationId xmlns:p14="http://schemas.microsoft.com/office/powerpoint/2010/main" val="3684939066"/>
      </p:ext>
    </p:extLst>
  </p:cSld>
  <p:clrMapOvr>
    <a:masterClrMapping/>
  </p:clrMapOvr>
</p:sld>
</file>

<file path=ppt/theme/theme1.xml><?xml version="1.0" encoding="utf-8"?>
<a:theme xmlns:a="http://schemas.openxmlformats.org/drawingml/2006/main" name="FrostyVTI">
  <a:themeElements>
    <a:clrScheme name="AnalogousFromDarkSeedLeftStep">
      <a:dk1>
        <a:srgbClr val="000000"/>
      </a:dk1>
      <a:lt1>
        <a:srgbClr val="FFFFFF"/>
      </a:lt1>
      <a:dk2>
        <a:srgbClr val="301B2C"/>
      </a:dk2>
      <a:lt2>
        <a:srgbClr val="F0F3F2"/>
      </a:lt2>
      <a:accent1>
        <a:srgbClr val="C94778"/>
      </a:accent1>
      <a:accent2>
        <a:srgbClr val="B7359D"/>
      </a:accent2>
      <a:accent3>
        <a:srgbClr val="AD47C9"/>
      </a:accent3>
      <a:accent4>
        <a:srgbClr val="6535B7"/>
      </a:accent4>
      <a:accent5>
        <a:srgbClr val="474DC9"/>
      </a:accent5>
      <a:accent6>
        <a:srgbClr val="3571B7"/>
      </a:accent6>
      <a:hlink>
        <a:srgbClr val="6A5EC9"/>
      </a:hlink>
      <a:folHlink>
        <a:srgbClr val="7F7F7F"/>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yVTI" id="{DD283BC3-E0B6-4E4B-91CF-F0F54D51BB21}" vid="{3EE220F7-F497-4893-BE1F-7BB1D60742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1848</TotalTime>
  <Words>637</Words>
  <Application>Microsoft Office PowerPoint</Application>
  <PresentationFormat>Widescreen</PresentationFormat>
  <Paragraphs>35</Paragraphs>
  <Slides>17</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Arial</vt:lpstr>
      <vt:lpstr>Avenir Next LT Pro</vt:lpstr>
      <vt:lpstr>Goudy Old Style</vt:lpstr>
      <vt:lpstr>Wingdings</vt:lpstr>
      <vt:lpstr>FrostyVTI</vt:lpstr>
      <vt:lpstr>Pickering College in World War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Pickering College in World War I</dc:title>
  <dc:creator>quakerarchives</dc:creator>
  <cp:lastModifiedBy>quakerarchives</cp:lastModifiedBy>
  <cp:revision>11</cp:revision>
  <dcterms:created xsi:type="dcterms:W3CDTF">2023-10-24T16:20:10Z</dcterms:created>
  <dcterms:modified xsi:type="dcterms:W3CDTF">2024-10-24T20:57:28Z</dcterms:modified>
</cp:coreProperties>
</file>